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30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  <p:sldId id="283" r:id="rId30"/>
    <p:sldId id="286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987A-9434-76CB-5AD9-7A110F198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EDC3E-D97D-48D3-2A62-C0C9A972F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F98A-9A66-D2C0-1C9A-2B198E8C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AC98F-F404-94F9-AF11-93B0091B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0E97-7DF2-66AF-CA2D-43AEC612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EB0F-7CB7-9643-190D-716136E1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19D0B-09E2-2DAC-1EAF-D34A3FDA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F5E2-D2C6-9C7D-498E-06DB8AFC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815E8-D459-9CAE-D1BF-A8E501D4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9CCD-BF96-DAD7-0EBB-55B1E2CA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24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AF88B-EECE-ACB5-8B45-899EB478D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81665-F568-0120-2129-55DF2A1DD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727B-151F-7129-3182-6533848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53DA-F8C3-C643-BB2A-7000224C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1FB83-9464-79AB-8CC4-396AC082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43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32FB-AC98-8974-0663-D4CA9794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3E64-A8C3-C62F-39D9-30D497A2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8E24-0D23-22FC-2BBC-F459FC04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CF08C-6A57-8A8A-9797-66385B48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04371-026F-F2A9-3C93-CE3F28C8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17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EAEB-F3EC-0E5C-7BD2-E9123ADB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DE30E-6634-BF87-001E-0370756F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3AAB-3E8C-B89A-F1F8-5595D72A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A90D-2F4E-E984-42B8-D3130755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4F24-17F3-E73D-C2AD-502F7E50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97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F7AB-E8D8-3727-1FDF-EC6219C5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1D64-5839-9E53-8144-238D014E1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CD6-0FC1-FCA9-266A-722AD7D5E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34748-A0FC-BE34-2C53-C9B32FD5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C214F-6F32-6F2F-7FDC-015CBDE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C176B-FF9F-4590-07D8-8CC77C24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1116-F780-D950-75BC-4AF1F01B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F2203-3CAD-73AF-7702-06E26AA0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36C48-C69A-022F-EE11-7A3FCAC85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70678-9B18-3AC1-A591-829DD839E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86543-8E2E-2C55-7DC0-F8C749A4E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52684-882A-881E-B15B-5D1193E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34B4C-6D66-4DF5-F70D-57C546C6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4EA57-E1C4-8647-6796-28C72271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97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4E28-BF31-7E9A-5535-4F5836D1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AEA6E-E188-7ECC-427C-E769C58A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8778C-F272-DECE-E621-ED6E1DA2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A16-87FA-C3E3-0592-6FA5AFBA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8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9503E-2AC7-EFE7-A720-4EF45B95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00036-9931-AB67-1098-260B5CB7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AF07-D07A-6164-DF51-4356AE1D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6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FF95-E781-DC7E-CC18-43A5BEE4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AB6E-55D7-44E4-0D89-0C61B2985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94258-4C5E-11EA-7E7A-4AD750B72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69D05-3C29-5AC1-AB05-0443862D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411E7-A79A-932F-1438-F2002D35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A589A-2DDB-E619-1457-4EDD48C3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01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3F83-36A6-2B85-7C74-76A4F570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1699F-187B-50FA-2887-61CB01D0F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6D2A-E169-46D6-55C0-AEFBAAB52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52658-7D26-7B17-4595-DA4A093F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B4089-6720-A1B0-BD22-9DB5152C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90C8F-457F-FBA5-3943-F2E622A9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4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35C03-38D0-4605-710B-9B09350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450A0-BC40-7F34-012A-3C83F86BC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831D1-4701-0213-E7B8-E929C318A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837518-2929-47B8-AEE3-6D2B3F07A06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B267-8BDB-96E6-67F8-620E2ED80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C6F55-41F4-60EE-05F0-0386DA8ED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2C278-5E5D-4A14-A6BE-A744DB021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22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C6EB-D873-8886-9E32-47EB7086E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Query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7A3D9-6F90-E11E-3094-5F04E9047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827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58ED-CA42-5A4D-DC65-2F47F74C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56" y="0"/>
            <a:ext cx="10515600" cy="1325563"/>
          </a:xfrm>
        </p:spPr>
        <p:txBody>
          <a:bodyPr/>
          <a:lstStyle/>
          <a:p>
            <a:r>
              <a:rPr lang="en-IN" dirty="0"/>
              <a:t>External Sort-Merge Algorithm stage-1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6B4CD-5F66-15EC-5473-5FACA4D93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45" y="1214204"/>
            <a:ext cx="9561863" cy="5644088"/>
          </a:xfrm>
        </p:spPr>
      </p:pic>
    </p:spTree>
    <p:extLst>
      <p:ext uri="{BB962C8B-B14F-4D97-AF65-F5344CB8AC3E}">
        <p14:creationId xmlns:p14="http://schemas.microsoft.com/office/powerpoint/2010/main" val="207175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FBF99-4838-99A3-983C-C363D37E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5" y="179882"/>
            <a:ext cx="12050049" cy="58911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170BE-DA54-20B7-6A65-DCF50726E21A}"/>
              </a:ext>
            </a:extLst>
          </p:cNvPr>
          <p:cNvSpPr/>
          <p:nvPr/>
        </p:nvSpPr>
        <p:spPr>
          <a:xfrm>
            <a:off x="9548735" y="5516381"/>
            <a:ext cx="2568315" cy="5396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98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87924-BE1E-685E-F3A1-386D89EA9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80" y="124797"/>
            <a:ext cx="10848081" cy="6608405"/>
          </a:xfrm>
        </p:spPr>
      </p:pic>
    </p:spTree>
    <p:extLst>
      <p:ext uri="{BB962C8B-B14F-4D97-AF65-F5344CB8AC3E}">
        <p14:creationId xmlns:p14="http://schemas.microsoft.com/office/powerpoint/2010/main" val="9298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6D7AEA-3CB0-4AA0-ACBC-A3910EFA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2" y="438462"/>
            <a:ext cx="11779286" cy="5317761"/>
          </a:xfrm>
        </p:spPr>
      </p:pic>
    </p:spTree>
    <p:extLst>
      <p:ext uri="{BB962C8B-B14F-4D97-AF65-F5344CB8AC3E}">
        <p14:creationId xmlns:p14="http://schemas.microsoft.com/office/powerpoint/2010/main" val="150647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A5ED0-273B-4DB0-0451-B08B9CDD9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39" y="918148"/>
            <a:ext cx="11351582" cy="5021704"/>
          </a:xfrm>
        </p:spPr>
      </p:pic>
    </p:spTree>
    <p:extLst>
      <p:ext uri="{BB962C8B-B14F-4D97-AF65-F5344CB8AC3E}">
        <p14:creationId xmlns:p14="http://schemas.microsoft.com/office/powerpoint/2010/main" val="74343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C1C898-A764-422A-BE77-39A9181BA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82" y="224852"/>
            <a:ext cx="11836983" cy="5036696"/>
          </a:xfrm>
        </p:spPr>
      </p:pic>
    </p:spTree>
    <p:extLst>
      <p:ext uri="{BB962C8B-B14F-4D97-AF65-F5344CB8AC3E}">
        <p14:creationId xmlns:p14="http://schemas.microsoft.com/office/powerpoint/2010/main" val="117556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BBC9F-3666-F8E3-AF39-3C686369C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3" y="149901"/>
            <a:ext cx="11603672" cy="5576341"/>
          </a:xfrm>
        </p:spPr>
      </p:pic>
    </p:spTree>
    <p:extLst>
      <p:ext uri="{BB962C8B-B14F-4D97-AF65-F5344CB8AC3E}">
        <p14:creationId xmlns:p14="http://schemas.microsoft.com/office/powerpoint/2010/main" val="156134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50034-EE51-F6E3-8FD8-749C93F68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8" y="104931"/>
            <a:ext cx="11964757" cy="6026046"/>
          </a:xfrm>
        </p:spPr>
      </p:pic>
    </p:spTree>
    <p:extLst>
      <p:ext uri="{BB962C8B-B14F-4D97-AF65-F5344CB8AC3E}">
        <p14:creationId xmlns:p14="http://schemas.microsoft.com/office/powerpoint/2010/main" val="139836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DE608-1E66-23DD-09C0-7BEB7427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58" y="569625"/>
            <a:ext cx="10266807" cy="6080043"/>
          </a:xfrm>
        </p:spPr>
      </p:pic>
    </p:spTree>
    <p:extLst>
      <p:ext uri="{BB962C8B-B14F-4D97-AF65-F5344CB8AC3E}">
        <p14:creationId xmlns:p14="http://schemas.microsoft.com/office/powerpoint/2010/main" val="416465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012C6-F295-17EF-A237-3634A1FF2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05" y="282375"/>
            <a:ext cx="10594964" cy="6293249"/>
          </a:xfrm>
        </p:spPr>
      </p:pic>
    </p:spTree>
    <p:extLst>
      <p:ext uri="{BB962C8B-B14F-4D97-AF65-F5344CB8AC3E}">
        <p14:creationId xmlns:p14="http://schemas.microsoft.com/office/powerpoint/2010/main" val="323664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CBDD-9F05-4B96-8D9D-2497775B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A54B-3784-FC89-5278-B1818AD0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997"/>
            <a:ext cx="8485682" cy="4647966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33339A"/>
                </a:solidFill>
                <a:latin typeface="ArialMT"/>
              </a:rPr>
              <a:t>DBMS techniques to process a query</a:t>
            </a:r>
          </a:p>
          <a:p>
            <a:pPr lvl="1"/>
            <a:r>
              <a:rPr lang="en-IN" sz="1400" b="0" i="0" u="none" strike="noStrike" baseline="0" dirty="0">
                <a:solidFill>
                  <a:srgbClr val="810000"/>
                </a:solidFill>
                <a:latin typeface="ArialMT"/>
              </a:rPr>
              <a:t>Scanner identifies query tokens (</a:t>
            </a:r>
            <a:r>
              <a:rPr lang="en-IN" sz="1400" b="0" i="0" u="none" strike="noStrike" baseline="0" dirty="0">
                <a:latin typeface="MinionPro-Regular"/>
              </a:rPr>
              <a:t>SQL keywords, </a:t>
            </a:r>
            <a:r>
              <a:rPr lang="en-US" sz="1400" b="0" i="0" u="none" strike="noStrike" baseline="0" dirty="0">
                <a:latin typeface="MinionPro-Regular"/>
              </a:rPr>
              <a:t>attribute names, and relation name</a:t>
            </a:r>
            <a:r>
              <a:rPr lang="en-IN" sz="1400" b="0" i="0" u="none" strike="noStrike" baseline="0" dirty="0">
                <a:solidFill>
                  <a:srgbClr val="810000"/>
                </a:solidFill>
                <a:latin typeface="ArialMT"/>
              </a:rPr>
              <a:t>)</a:t>
            </a:r>
          </a:p>
          <a:p>
            <a:pPr lvl="1"/>
            <a:r>
              <a:rPr lang="en-US" sz="1400" b="0" i="0" u="none" strike="noStrike" baseline="0" dirty="0">
                <a:solidFill>
                  <a:srgbClr val="810000"/>
                </a:solidFill>
                <a:latin typeface="ArialMT"/>
              </a:rPr>
              <a:t>Parser checks the query syntax (t</a:t>
            </a:r>
            <a:r>
              <a:rPr lang="en-US" sz="1400" b="0" i="0" u="none" strike="noStrike" baseline="0" dirty="0">
                <a:latin typeface="MinionPro-Regular"/>
              </a:rPr>
              <a:t>o determine whether it is formulated </a:t>
            </a:r>
            <a:r>
              <a:rPr lang="en-US" sz="1800" b="0" i="0" u="none" strike="noStrike" baseline="0" dirty="0">
                <a:latin typeface="MinionPro-Regular"/>
              </a:rPr>
              <a:t>according to the syntax rules</a:t>
            </a:r>
            <a:r>
              <a:rPr lang="en-US" sz="1800" b="0" i="0" u="none" strike="noStrike" baseline="0" dirty="0">
                <a:solidFill>
                  <a:srgbClr val="810000"/>
                </a:solidFill>
                <a:latin typeface="ArialMT"/>
              </a:rPr>
              <a:t>)</a:t>
            </a:r>
          </a:p>
          <a:p>
            <a:pPr lvl="1"/>
            <a:r>
              <a:rPr lang="en-US" sz="1400" b="0" i="0" u="none" strike="noStrike" baseline="0" dirty="0">
                <a:solidFill>
                  <a:srgbClr val="810000"/>
                </a:solidFill>
                <a:latin typeface="ArialMT"/>
              </a:rPr>
              <a:t>Validation checks all attribute and relation names (</a:t>
            </a:r>
            <a:r>
              <a:rPr lang="en-US" sz="1400" b="0" i="0" u="none" strike="noStrike" baseline="0" dirty="0">
                <a:latin typeface="MinionPro-Regular"/>
              </a:rPr>
              <a:t>by checking that all attribute and relation names are valid and semantically meaningful names in the schema of the particular database being </a:t>
            </a:r>
            <a:r>
              <a:rPr lang="en-IN" sz="1400" b="0" i="0" u="none" strike="noStrike" baseline="0" dirty="0">
                <a:latin typeface="MinionPro-Regular"/>
              </a:rPr>
              <a:t>queried</a:t>
            </a:r>
            <a:r>
              <a:rPr lang="en-US" sz="1400" b="0" i="0" u="none" strike="noStrike" baseline="0" dirty="0">
                <a:solidFill>
                  <a:srgbClr val="810000"/>
                </a:solidFill>
                <a:latin typeface="ArialMT"/>
              </a:rPr>
              <a:t>)</a:t>
            </a:r>
          </a:p>
          <a:p>
            <a:pPr lvl="1"/>
            <a:r>
              <a:rPr lang="en-US" sz="1800" b="0" i="0" u="none" strike="noStrike" baseline="0" dirty="0">
                <a:solidFill>
                  <a:srgbClr val="810000"/>
                </a:solidFill>
                <a:latin typeface="ArialMT"/>
              </a:rPr>
              <a:t>Query tree (or query graph) created</a:t>
            </a:r>
          </a:p>
          <a:p>
            <a:pPr lvl="1"/>
            <a:r>
              <a:rPr lang="en-US" sz="1800" b="0" i="0" u="none" strike="noStrike" baseline="0" dirty="0">
                <a:solidFill>
                  <a:srgbClr val="810000"/>
                </a:solidFill>
                <a:latin typeface="ArialMT"/>
              </a:rPr>
              <a:t>Execution strategy or query plan devised (</a:t>
            </a:r>
            <a:r>
              <a:rPr lang="en-US" sz="1800" b="0" i="0" u="none" strike="noStrike" baseline="0" dirty="0">
                <a:latin typeface="MinionPro-Regular"/>
              </a:rPr>
              <a:t>for retrieving the results of the query from the database files</a:t>
            </a:r>
            <a:r>
              <a:rPr lang="en-US" sz="1800" b="0" i="0" u="none" strike="noStrike" baseline="0" dirty="0">
                <a:solidFill>
                  <a:srgbClr val="810000"/>
                </a:solidFill>
                <a:latin typeface="ArialMT"/>
              </a:rPr>
              <a:t>)</a:t>
            </a:r>
          </a:p>
          <a:p>
            <a:pPr algn="l"/>
            <a:r>
              <a:rPr lang="en-IN" sz="2400" b="0" i="0" u="none" strike="noStrike" baseline="0" dirty="0">
                <a:solidFill>
                  <a:srgbClr val="33339A"/>
                </a:solidFill>
                <a:latin typeface="ArialMT"/>
              </a:rPr>
              <a:t>Query optimization</a:t>
            </a:r>
          </a:p>
          <a:p>
            <a:pPr lvl="1"/>
            <a:r>
              <a:rPr lang="en-US" sz="1800" b="0" i="0" u="none" strike="noStrike" baseline="0" dirty="0">
                <a:solidFill>
                  <a:srgbClr val="810000"/>
                </a:solidFill>
                <a:latin typeface="ArialMT"/>
              </a:rPr>
              <a:t>Planning a good execution strategy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615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BEB09-C99D-D3AB-694D-24EAA8375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09" y="149902"/>
            <a:ext cx="10508881" cy="6336934"/>
          </a:xfrm>
        </p:spPr>
      </p:pic>
    </p:spTree>
    <p:extLst>
      <p:ext uri="{BB962C8B-B14F-4D97-AF65-F5344CB8AC3E}">
        <p14:creationId xmlns:p14="http://schemas.microsoft.com/office/powerpoint/2010/main" val="338653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BA17B-EE97-F396-0E84-94129F4C2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145" y="328194"/>
            <a:ext cx="10325606" cy="6201612"/>
          </a:xfrm>
        </p:spPr>
      </p:pic>
    </p:spTree>
    <p:extLst>
      <p:ext uri="{BB962C8B-B14F-4D97-AF65-F5344CB8AC3E}">
        <p14:creationId xmlns:p14="http://schemas.microsoft.com/office/powerpoint/2010/main" val="1277783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5700F-716F-C9B2-898E-5387626C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43" y="209862"/>
            <a:ext cx="11244812" cy="6173946"/>
          </a:xfrm>
        </p:spPr>
      </p:pic>
    </p:spTree>
    <p:extLst>
      <p:ext uri="{BB962C8B-B14F-4D97-AF65-F5344CB8AC3E}">
        <p14:creationId xmlns:p14="http://schemas.microsoft.com/office/powerpoint/2010/main" val="43474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D29E9-AEF0-8715-C29E-B65399E1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37" y="358485"/>
            <a:ext cx="11047267" cy="6141029"/>
          </a:xfrm>
        </p:spPr>
      </p:pic>
    </p:spTree>
    <p:extLst>
      <p:ext uri="{BB962C8B-B14F-4D97-AF65-F5344CB8AC3E}">
        <p14:creationId xmlns:p14="http://schemas.microsoft.com/office/powerpoint/2010/main" val="628592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4E563-A4CA-5FBF-F0AA-835A6CEE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04" y="239844"/>
            <a:ext cx="11728494" cy="5756222"/>
          </a:xfrm>
        </p:spPr>
      </p:pic>
    </p:spTree>
    <p:extLst>
      <p:ext uri="{BB962C8B-B14F-4D97-AF65-F5344CB8AC3E}">
        <p14:creationId xmlns:p14="http://schemas.microsoft.com/office/powerpoint/2010/main" val="45967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16686-D531-69E2-4057-D3090B73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7" y="194873"/>
            <a:ext cx="12045963" cy="5576834"/>
          </a:xfrm>
        </p:spPr>
      </p:pic>
    </p:spTree>
    <p:extLst>
      <p:ext uri="{BB962C8B-B14F-4D97-AF65-F5344CB8AC3E}">
        <p14:creationId xmlns:p14="http://schemas.microsoft.com/office/powerpoint/2010/main" val="513263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92EF2-D13C-05A2-7371-9104BEC57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90" y="149901"/>
            <a:ext cx="11586619" cy="5448925"/>
          </a:xfrm>
        </p:spPr>
      </p:pic>
    </p:spTree>
    <p:extLst>
      <p:ext uri="{BB962C8B-B14F-4D97-AF65-F5344CB8AC3E}">
        <p14:creationId xmlns:p14="http://schemas.microsoft.com/office/powerpoint/2010/main" val="3061507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D2886-82DE-2D1A-C431-6C8636D4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27" y="239843"/>
            <a:ext cx="11925378" cy="4976733"/>
          </a:xfrm>
        </p:spPr>
      </p:pic>
    </p:spTree>
    <p:extLst>
      <p:ext uri="{BB962C8B-B14F-4D97-AF65-F5344CB8AC3E}">
        <p14:creationId xmlns:p14="http://schemas.microsoft.com/office/powerpoint/2010/main" val="331657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9CEB-DCB3-8E8A-FDD0-CFC796D45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78" y="252796"/>
            <a:ext cx="11823026" cy="59981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3CD54A-455D-2392-8891-E8081E83734D}"/>
              </a:ext>
            </a:extLst>
          </p:cNvPr>
          <p:cNvSpPr/>
          <p:nvPr/>
        </p:nvSpPr>
        <p:spPr>
          <a:xfrm>
            <a:off x="9998439" y="5681272"/>
            <a:ext cx="2013163" cy="5396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87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0F3B0-763F-005E-4883-A5D91D799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948" y="1060582"/>
            <a:ext cx="10109316" cy="5085385"/>
          </a:xfrm>
        </p:spPr>
      </p:pic>
    </p:spTree>
    <p:extLst>
      <p:ext uri="{BB962C8B-B14F-4D97-AF65-F5344CB8AC3E}">
        <p14:creationId xmlns:p14="http://schemas.microsoft.com/office/powerpoint/2010/main" val="232779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0AFE0-1154-1B67-55F7-A70F4861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67" y="150028"/>
            <a:ext cx="7689954" cy="6549278"/>
          </a:xfrm>
        </p:spPr>
      </p:pic>
    </p:spTree>
    <p:extLst>
      <p:ext uri="{BB962C8B-B14F-4D97-AF65-F5344CB8AC3E}">
        <p14:creationId xmlns:p14="http://schemas.microsoft.com/office/powerpoint/2010/main" val="368976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FA37D-788F-B062-B706-4E097778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40" y="260362"/>
            <a:ext cx="11828990" cy="612544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E5EC36-A231-E994-21BD-D88ECB2A0ECC}"/>
              </a:ext>
            </a:extLst>
          </p:cNvPr>
          <p:cNvSpPr/>
          <p:nvPr/>
        </p:nvSpPr>
        <p:spPr>
          <a:xfrm>
            <a:off x="9938479" y="5801193"/>
            <a:ext cx="2143593" cy="599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631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22F9D-6085-8AC2-2758-0E24F3E1C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01" y="359765"/>
            <a:ext cx="11763397" cy="5621311"/>
          </a:xfrm>
        </p:spPr>
      </p:pic>
    </p:spTree>
    <p:extLst>
      <p:ext uri="{BB962C8B-B14F-4D97-AF65-F5344CB8AC3E}">
        <p14:creationId xmlns:p14="http://schemas.microsoft.com/office/powerpoint/2010/main" val="293279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57985-FA57-A366-46A2-65CB07BF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92" y="175042"/>
            <a:ext cx="11849915" cy="5686111"/>
          </a:xfrm>
        </p:spPr>
      </p:pic>
    </p:spTree>
    <p:extLst>
      <p:ext uri="{BB962C8B-B14F-4D97-AF65-F5344CB8AC3E}">
        <p14:creationId xmlns:p14="http://schemas.microsoft.com/office/powerpoint/2010/main" val="1375065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D952E-F5B2-08F6-EC0F-ED9730D95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01" y="179881"/>
            <a:ext cx="11811514" cy="62808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26D794-55E9-412D-004E-2A383A51C60A}"/>
              </a:ext>
            </a:extLst>
          </p:cNvPr>
          <p:cNvSpPr/>
          <p:nvPr/>
        </p:nvSpPr>
        <p:spPr>
          <a:xfrm>
            <a:off x="9638675" y="5471410"/>
            <a:ext cx="2338466" cy="1019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0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E558-3D86-94B3-923B-B5256D5E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12975-FF17-3206-78F2-853E60F98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653" y="2334186"/>
            <a:ext cx="6220693" cy="3334215"/>
          </a:xfrm>
        </p:spPr>
      </p:pic>
    </p:spTree>
    <p:extLst>
      <p:ext uri="{BB962C8B-B14F-4D97-AF65-F5344CB8AC3E}">
        <p14:creationId xmlns:p14="http://schemas.microsoft.com/office/powerpoint/2010/main" val="323130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623A-1B41-FDD5-076B-5C27BF5D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0B33F-2164-4CCE-60A3-265DF75D5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863" y="2367528"/>
            <a:ext cx="7516274" cy="3267531"/>
          </a:xfrm>
        </p:spPr>
      </p:pic>
    </p:spTree>
    <p:extLst>
      <p:ext uri="{BB962C8B-B14F-4D97-AF65-F5344CB8AC3E}">
        <p14:creationId xmlns:p14="http://schemas.microsoft.com/office/powerpoint/2010/main" val="249114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2EFE-1C45-DA46-1CD2-CB815FF8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2302B-A96F-1C5E-20E4-F209AD33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100" y="2386581"/>
            <a:ext cx="7525800" cy="3229426"/>
          </a:xfrm>
        </p:spPr>
      </p:pic>
    </p:spTree>
    <p:extLst>
      <p:ext uri="{BB962C8B-B14F-4D97-AF65-F5344CB8AC3E}">
        <p14:creationId xmlns:p14="http://schemas.microsoft.com/office/powerpoint/2010/main" val="499835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32EC-5928-CB4F-26CA-DC15E2DB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FC81B-2774-71A2-A234-9760E5303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521" y="2381818"/>
            <a:ext cx="7582958" cy="3238952"/>
          </a:xfrm>
        </p:spPr>
      </p:pic>
    </p:spTree>
    <p:extLst>
      <p:ext uri="{BB962C8B-B14F-4D97-AF65-F5344CB8AC3E}">
        <p14:creationId xmlns:p14="http://schemas.microsoft.com/office/powerpoint/2010/main" val="3235229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62EF8-AA98-EF13-78D9-91C92829E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13535" cy="56213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A27890-42A6-400D-EA09-6E13D9899CA3}"/>
              </a:ext>
            </a:extLst>
          </p:cNvPr>
          <p:cNvSpPr/>
          <p:nvPr/>
        </p:nvSpPr>
        <p:spPr>
          <a:xfrm>
            <a:off x="9386566" y="5176065"/>
            <a:ext cx="2426969" cy="445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313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A6F3-B456-A935-7877-B3EFA932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97366-DBAC-8C79-CED4-374456F65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626" y="2400870"/>
            <a:ext cx="7506748" cy="3200847"/>
          </a:xfrm>
        </p:spPr>
      </p:pic>
    </p:spTree>
    <p:extLst>
      <p:ext uri="{BB962C8B-B14F-4D97-AF65-F5344CB8AC3E}">
        <p14:creationId xmlns:p14="http://schemas.microsoft.com/office/powerpoint/2010/main" val="164683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2F809-E23A-2B9E-3C49-F1AB383B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Algorithms for External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AFD0-EA5A-836A-1B26-E8E5A2586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Sorting operation is required </a:t>
            </a:r>
          </a:p>
          <a:p>
            <a:r>
              <a:rPr lang="en-IN" dirty="0"/>
              <a:t>When SQL queries can specify that the output be sorted </a:t>
            </a:r>
          </a:p>
          <a:p>
            <a:pPr lvl="1"/>
            <a:r>
              <a:rPr lang="en-IN" dirty="0"/>
              <a:t>EMP table to be sorted according to the </a:t>
            </a:r>
            <a:r>
              <a:rPr lang="en-IN" dirty="0" err="1"/>
              <a:t>emp_name</a:t>
            </a:r>
            <a:endParaRPr lang="en-IN" dirty="0"/>
          </a:p>
          <a:p>
            <a:r>
              <a:rPr lang="en-IN" dirty="0"/>
              <a:t>For efficient query processing</a:t>
            </a:r>
          </a:p>
          <a:p>
            <a:pPr lvl="1"/>
            <a:r>
              <a:rPr lang="en-IN" dirty="0"/>
              <a:t>Like join operations, we need to sort first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76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54092-BFE5-AC34-5E82-7A87D9F78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80" y="284813"/>
            <a:ext cx="11826355" cy="511164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6A24F2-8594-FE0B-4B4B-EEC28565397C}"/>
              </a:ext>
            </a:extLst>
          </p:cNvPr>
          <p:cNvSpPr/>
          <p:nvPr/>
        </p:nvSpPr>
        <p:spPr>
          <a:xfrm>
            <a:off x="539646" y="4227226"/>
            <a:ext cx="1424065" cy="11692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00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9ED33-D1AD-E532-3066-3D32FC06E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51" y="209862"/>
            <a:ext cx="11799376" cy="48568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CA375D-4E52-D2B9-8577-150DBF0C0A8A}"/>
              </a:ext>
            </a:extLst>
          </p:cNvPr>
          <p:cNvSpPr/>
          <p:nvPr/>
        </p:nvSpPr>
        <p:spPr>
          <a:xfrm>
            <a:off x="599607" y="4002374"/>
            <a:ext cx="1394085" cy="1064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310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0175-7DCC-7A8E-D3B7-1A5B7205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3062F-C54B-0579-8131-D8C82473D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179" y="2305607"/>
            <a:ext cx="7287642" cy="3391373"/>
          </a:xfrm>
        </p:spPr>
      </p:pic>
    </p:spTree>
    <p:extLst>
      <p:ext uri="{BB962C8B-B14F-4D97-AF65-F5344CB8AC3E}">
        <p14:creationId xmlns:p14="http://schemas.microsoft.com/office/powerpoint/2010/main" val="394218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96FC-F0AC-7F40-E28D-FB8C620F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5D9AC-0735-CBDC-237E-E6317420F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652" y="2281791"/>
            <a:ext cx="7306695" cy="3439005"/>
          </a:xfrm>
        </p:spPr>
      </p:pic>
    </p:spTree>
    <p:extLst>
      <p:ext uri="{BB962C8B-B14F-4D97-AF65-F5344CB8AC3E}">
        <p14:creationId xmlns:p14="http://schemas.microsoft.com/office/powerpoint/2010/main" val="1613964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FC3C-27C3-D335-6B47-5490D7E3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BFE94-5F72-FE27-DDCF-F5C94442C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416" y="2319897"/>
            <a:ext cx="7297168" cy="3362794"/>
          </a:xfrm>
        </p:spPr>
      </p:pic>
    </p:spTree>
    <p:extLst>
      <p:ext uri="{BB962C8B-B14F-4D97-AF65-F5344CB8AC3E}">
        <p14:creationId xmlns:p14="http://schemas.microsoft.com/office/powerpoint/2010/main" val="967853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0845-9656-3C74-8847-75504088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EE8A9-4FC2-2670-7621-1A34F85A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73" y="2267502"/>
            <a:ext cx="7363853" cy="3467584"/>
          </a:xfrm>
        </p:spPr>
      </p:pic>
    </p:spTree>
    <p:extLst>
      <p:ext uri="{BB962C8B-B14F-4D97-AF65-F5344CB8AC3E}">
        <p14:creationId xmlns:p14="http://schemas.microsoft.com/office/powerpoint/2010/main" val="327445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5E52-6CBC-7992-78C2-596E1912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EA930-B653-F8D7-CF9A-48EE716E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600" y="2300844"/>
            <a:ext cx="7344800" cy="3400900"/>
          </a:xfrm>
        </p:spPr>
      </p:pic>
    </p:spTree>
    <p:extLst>
      <p:ext uri="{BB962C8B-B14F-4D97-AF65-F5344CB8AC3E}">
        <p14:creationId xmlns:p14="http://schemas.microsoft.com/office/powerpoint/2010/main" val="376029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2DBF-73CE-EBC1-09F9-F825DE26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Sorting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CE2E2-40B8-722E-35AF-4C27CDCD9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595" y="1978703"/>
            <a:ext cx="10769361" cy="3342808"/>
          </a:xfrm>
        </p:spPr>
      </p:pic>
    </p:spTree>
    <p:extLst>
      <p:ext uri="{BB962C8B-B14F-4D97-AF65-F5344CB8AC3E}">
        <p14:creationId xmlns:p14="http://schemas.microsoft.com/office/powerpoint/2010/main" val="196779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D382-A1B6-6D06-2B5B-B26195DF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Sorting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8C60-9D79-CBA4-3682-14FC7F3B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26" y="2293496"/>
            <a:ext cx="10529600" cy="3417756"/>
          </a:xfrm>
        </p:spPr>
      </p:pic>
    </p:spTree>
    <p:extLst>
      <p:ext uri="{BB962C8B-B14F-4D97-AF65-F5344CB8AC3E}">
        <p14:creationId xmlns:p14="http://schemas.microsoft.com/office/powerpoint/2010/main" val="215049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B4F9CF-CF44-6864-07E8-1EC053ED1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0" y="59960"/>
            <a:ext cx="12133858" cy="635583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10BFB6-C4FA-AE92-6EDC-CC9BFF51FE8A}"/>
              </a:ext>
            </a:extLst>
          </p:cNvPr>
          <p:cNvSpPr/>
          <p:nvPr/>
        </p:nvSpPr>
        <p:spPr>
          <a:xfrm>
            <a:off x="9878518" y="5606321"/>
            <a:ext cx="2278300" cy="80946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58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41B44-AA13-27F9-4B37-77D10B11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20" y="349745"/>
            <a:ext cx="11642104" cy="63208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C648F9-A0D7-B2E3-D084-1B36B19B69FB}"/>
              </a:ext>
            </a:extLst>
          </p:cNvPr>
          <p:cNvSpPr/>
          <p:nvPr/>
        </p:nvSpPr>
        <p:spPr>
          <a:xfrm>
            <a:off x="9665524" y="5861154"/>
            <a:ext cx="2278300" cy="80946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87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8E77E-34C6-4DAF-2727-AF982B665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33" y="242980"/>
            <a:ext cx="11560150" cy="3429609"/>
          </a:xfrm>
        </p:spPr>
      </p:pic>
    </p:spTree>
    <p:extLst>
      <p:ext uri="{BB962C8B-B14F-4D97-AF65-F5344CB8AC3E}">
        <p14:creationId xmlns:p14="http://schemas.microsoft.com/office/powerpoint/2010/main" val="358600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158</Words>
  <Application>Microsoft Office PowerPoint</Application>
  <PresentationFormat>Widescreen</PresentationFormat>
  <Paragraphs>19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ArialMT</vt:lpstr>
      <vt:lpstr>MinionPro-Regular</vt:lpstr>
      <vt:lpstr>Office Theme</vt:lpstr>
      <vt:lpstr>Query Processing</vt:lpstr>
      <vt:lpstr>Introduction</vt:lpstr>
      <vt:lpstr>PowerPoint Presentation</vt:lpstr>
      <vt:lpstr>Algorithms for External Sorting</vt:lpstr>
      <vt:lpstr>Sorting Operation</vt:lpstr>
      <vt:lpstr>Sorting Operation</vt:lpstr>
      <vt:lpstr>PowerPoint Presentation</vt:lpstr>
      <vt:lpstr>PowerPoint Presentation</vt:lpstr>
      <vt:lpstr>PowerPoint Presentation</vt:lpstr>
      <vt:lpstr>External Sort-Merge Algorithm stage-1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Processing</dc:title>
  <dc:creator>Kotha Venugopalachary</dc:creator>
  <cp:lastModifiedBy>Akshat Negi</cp:lastModifiedBy>
  <cp:revision>13</cp:revision>
  <dcterms:created xsi:type="dcterms:W3CDTF">2024-03-14T04:08:07Z</dcterms:created>
  <dcterms:modified xsi:type="dcterms:W3CDTF">2024-04-29T23:30:35Z</dcterms:modified>
</cp:coreProperties>
</file>